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1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54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6/9/2014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6/9/2014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UY" sz="6600" dirty="0" smtClean="0"/>
              <a:t>PHYLUM ARTHROPODA</a:t>
            </a:r>
            <a:endParaRPr lang="es-UY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3178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8431" y="3837904"/>
            <a:ext cx="3971471" cy="2670287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64753" y="858345"/>
            <a:ext cx="8761413" cy="706964"/>
          </a:xfrm>
        </p:spPr>
        <p:txBody>
          <a:bodyPr/>
          <a:lstStyle/>
          <a:p>
            <a:pPr algn="ctr"/>
            <a:r>
              <a:rPr lang="es-UY" b="1" dirty="0" smtClean="0"/>
              <a:t>CUATRO CLASES</a:t>
            </a:r>
            <a:endParaRPr lang="es-UY" b="1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44" y="2087186"/>
            <a:ext cx="3736623" cy="2802468"/>
          </a:xfr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186" y="390912"/>
            <a:ext cx="3535997" cy="309399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099" y="3963854"/>
            <a:ext cx="3836169" cy="2552796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218941" y="5074276"/>
            <a:ext cx="274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Y" sz="3200" b="1" dirty="0" smtClean="0"/>
              <a:t>MAS DE UN MILLÓN DE SPP</a:t>
            </a:r>
            <a:endParaRPr lang="es-UY" sz="3200" b="1" dirty="0"/>
          </a:p>
        </p:txBody>
      </p:sp>
    </p:spTree>
    <p:extLst>
      <p:ext uri="{BB962C8B-B14F-4D97-AF65-F5344CB8AC3E}">
        <p14:creationId xmlns:p14="http://schemas.microsoft.com/office/powerpoint/2010/main" val="168198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09501" y="566670"/>
            <a:ext cx="8761413" cy="1081826"/>
          </a:xfrm>
        </p:spPr>
        <p:txBody>
          <a:bodyPr/>
          <a:lstStyle/>
          <a:p>
            <a:pPr algn="ctr"/>
            <a:r>
              <a:rPr lang="es-UY" dirty="0" smtClean="0"/>
              <a:t>CARACTERÍSTICAS DIAGNÓSTICAS</a:t>
            </a:r>
            <a:endParaRPr lang="es-UY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970468"/>
            <a:ext cx="12191999" cy="4790939"/>
          </a:xfrm>
        </p:spPr>
        <p:txBody>
          <a:bodyPr>
            <a:normAutofit lnSpcReduction="10000"/>
          </a:bodyPr>
          <a:lstStyle/>
          <a:p>
            <a:r>
              <a:rPr lang="es-UY" sz="2400" dirty="0" smtClean="0"/>
              <a:t>SIMETRÍA BILATERAL</a:t>
            </a:r>
          </a:p>
          <a:p>
            <a:endParaRPr lang="es-UY" sz="2400" dirty="0" smtClean="0"/>
          </a:p>
          <a:p>
            <a:r>
              <a:rPr lang="es-UY" sz="2400" dirty="0" smtClean="0"/>
              <a:t>EXOESQUELETO QUITINOSO (ESQUELETO EXTERNO). QUITINA (PROTEÍNA). QUE DEBEN MUDAR PERIÓDICAMENTE</a:t>
            </a:r>
          </a:p>
          <a:p>
            <a:endParaRPr lang="es-UY" sz="2400" dirty="0" smtClean="0"/>
          </a:p>
          <a:p>
            <a:r>
              <a:rPr lang="es-UY" sz="2400" dirty="0" smtClean="0"/>
              <a:t>APÉNDICES ARTICULADOS QUE PUEDEN DERIVAR EN PATAS, ANTENAS, MANDÍBULAS, ETC</a:t>
            </a:r>
          </a:p>
          <a:p>
            <a:endParaRPr lang="es-UY" sz="2400" dirty="0" smtClean="0"/>
          </a:p>
          <a:p>
            <a:r>
              <a:rPr lang="es-UY" sz="2400" dirty="0" smtClean="0"/>
              <a:t>CUERPO CONSTITUÍDO POR SEGMENTOS (LLAMADOS METÁMEROS). </a:t>
            </a:r>
          </a:p>
          <a:p>
            <a:pPr marL="0" indent="0" algn="ctr">
              <a:buNone/>
            </a:pPr>
            <a:r>
              <a:rPr lang="es-UY" sz="2400" dirty="0" smtClean="0"/>
              <a:t>EN ALGUNOS ESTAN FUCIONADOS FORMANDO REGIONES CORPORALES:    CABEZA, TÓRAX, ABDOMEN</a:t>
            </a:r>
          </a:p>
          <a:p>
            <a:endParaRPr lang="es-UY" dirty="0" smtClean="0"/>
          </a:p>
        </p:txBody>
      </p:sp>
    </p:spTree>
    <p:extLst>
      <p:ext uri="{BB962C8B-B14F-4D97-AF65-F5344CB8AC3E}">
        <p14:creationId xmlns:p14="http://schemas.microsoft.com/office/powerpoint/2010/main" val="89156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Y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3081" y="2034073"/>
            <a:ext cx="8521865" cy="415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160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910" y="973668"/>
            <a:ext cx="11977352" cy="5774862"/>
          </a:xfrm>
        </p:spPr>
        <p:txBody>
          <a:bodyPr>
            <a:normAutofit/>
          </a:bodyPr>
          <a:lstStyle/>
          <a:p>
            <a:r>
              <a:rPr lang="es-UY" sz="2400" dirty="0">
                <a:solidFill>
                  <a:schemeClr val="bg1"/>
                </a:solidFill>
              </a:rPr>
              <a:t>LA CAVIDAD DEL CUERPO O CELOMA ESTA REDUCIDA: LIMITANDOSE A LA CAVIDAD DONDE SE ENCUENTRAN LAS GÓNADAS Y ÓRGANOS </a:t>
            </a:r>
            <a:r>
              <a:rPr lang="es-UY" sz="2400" dirty="0" smtClean="0">
                <a:solidFill>
                  <a:schemeClr val="bg1"/>
                </a:solidFill>
              </a:rPr>
              <a:t>EXCRETORES</a:t>
            </a:r>
          </a:p>
          <a:p>
            <a:endParaRPr lang="es-UY" sz="2400" dirty="0"/>
          </a:p>
          <a:p>
            <a:r>
              <a:rPr lang="es-UY" sz="2400" dirty="0"/>
              <a:t>CELOMA OCUPADO POR EL HEMOCELE O CAVIDAD </a:t>
            </a:r>
            <a:r>
              <a:rPr lang="es-UY" sz="2400" dirty="0" smtClean="0"/>
              <a:t>SANGUÍNEA, (circulación abierta)</a:t>
            </a:r>
          </a:p>
          <a:p>
            <a:endParaRPr lang="es-UY" sz="2400" dirty="0"/>
          </a:p>
          <a:p>
            <a:r>
              <a:rPr lang="es-UY" sz="2400" dirty="0"/>
              <a:t>SISTEMA </a:t>
            </a:r>
            <a:r>
              <a:rPr lang="es-UY" sz="2400" dirty="0" smtClean="0"/>
              <a:t>NERVIOSO </a:t>
            </a:r>
            <a:r>
              <a:rPr lang="es-UY" sz="2400" dirty="0"/>
              <a:t>CON CEFALIZACIÓN. </a:t>
            </a:r>
            <a:r>
              <a:rPr lang="es-UY" sz="2400" dirty="0" smtClean="0"/>
              <a:t>ÓRGANOS </a:t>
            </a:r>
            <a:r>
              <a:rPr lang="es-UY" sz="2400" dirty="0"/>
              <a:t>DE LOS </a:t>
            </a:r>
            <a:r>
              <a:rPr lang="es-UY" sz="2400" dirty="0" smtClean="0"/>
              <a:t>SENTIDOS</a:t>
            </a:r>
          </a:p>
          <a:p>
            <a:endParaRPr lang="es-UY" sz="2400" dirty="0"/>
          </a:p>
          <a:p>
            <a:r>
              <a:rPr lang="es-UY" sz="2400" dirty="0"/>
              <a:t>DIOCOS. REPRODUCCION </a:t>
            </a:r>
            <a:r>
              <a:rPr lang="es-UY" sz="2400" dirty="0" smtClean="0"/>
              <a:t>SEXUADA</a:t>
            </a:r>
          </a:p>
          <a:p>
            <a:endParaRPr lang="es-UY" sz="2400" dirty="0"/>
          </a:p>
          <a:p>
            <a:r>
              <a:rPr lang="es-UY" sz="2400" dirty="0"/>
              <a:t>DESARROLLO DIRECTO </a:t>
            </a:r>
            <a:r>
              <a:rPr lang="es-UY" sz="2400" dirty="0" smtClean="0"/>
              <a:t>O </a:t>
            </a:r>
            <a:r>
              <a:rPr lang="es-UY" sz="2400" dirty="0"/>
              <a:t>INDIRECTO</a:t>
            </a:r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32345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Y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647" y="2337325"/>
            <a:ext cx="7662929" cy="3950665"/>
          </a:xfrm>
        </p:spPr>
      </p:pic>
    </p:spTree>
    <p:extLst>
      <p:ext uri="{BB962C8B-B14F-4D97-AF65-F5344CB8AC3E}">
        <p14:creationId xmlns:p14="http://schemas.microsoft.com/office/powerpoint/2010/main" val="388717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36</TotalTime>
  <Words>113</Words>
  <Application>Microsoft Office PowerPoint</Application>
  <PresentationFormat>Panorámica</PresentationFormat>
  <Paragraphs>21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Sala de reuniones Ion</vt:lpstr>
      <vt:lpstr>PHYLUM ARTHROPODA</vt:lpstr>
      <vt:lpstr>CUATRO CLASES</vt:lpstr>
      <vt:lpstr>CARACTERÍSTICAS DIAGNÓSTICAS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PHYLUM ARTHROPODA</dc:title>
  <dc:creator>Gina</dc:creator>
  <cp:lastModifiedBy>Gina</cp:lastModifiedBy>
  <cp:revision>7</cp:revision>
  <dcterms:created xsi:type="dcterms:W3CDTF">2014-06-08T14:56:49Z</dcterms:created>
  <dcterms:modified xsi:type="dcterms:W3CDTF">2014-06-09T18:53:20Z</dcterms:modified>
</cp:coreProperties>
</file>